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305" r:id="rId5"/>
    <p:sldId id="313" r:id="rId6"/>
    <p:sldId id="311" r:id="rId7"/>
    <p:sldId id="314" r:id="rId8"/>
    <p:sldId id="312" r:id="rId9"/>
    <p:sldId id="315" r:id="rId10"/>
    <p:sldId id="316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Alberto Rodriguez Garcia" userId="dcf1dc51f771b2b5" providerId="LiveId" clId="{8374EE83-82E5-48B3-A3AD-ADF13907C347}"/>
    <pc:docChg chg="modSld">
      <pc:chgData name="Eduardo Alberto Rodriguez Garcia" userId="dcf1dc51f771b2b5" providerId="LiveId" clId="{8374EE83-82E5-48B3-A3AD-ADF13907C347}" dt="2022-03-25T22:56:27.533" v="51" actId="115"/>
      <pc:docMkLst>
        <pc:docMk/>
      </pc:docMkLst>
      <pc:sldChg chg="modSp mod">
        <pc:chgData name="Eduardo Alberto Rodriguez Garcia" userId="dcf1dc51f771b2b5" providerId="LiveId" clId="{8374EE83-82E5-48B3-A3AD-ADF13907C347}" dt="2022-03-25T22:56:27.533" v="51" actId="115"/>
        <pc:sldMkLst>
          <pc:docMk/>
          <pc:sldMk cId="1946576508" sldId="305"/>
        </pc:sldMkLst>
        <pc:spChg chg="mod">
          <ac:chgData name="Eduardo Alberto Rodriguez Garcia" userId="dcf1dc51f771b2b5" providerId="LiveId" clId="{8374EE83-82E5-48B3-A3AD-ADF13907C347}" dt="2022-03-25T22:56:27.533" v="51" actId="115"/>
          <ac:spMkLst>
            <pc:docMk/>
            <pc:sldMk cId="1946576508" sldId="305"/>
            <ac:spMk id="2" creationId="{0D1F047C-C727-42A7-85C5-68C5AA1B1A93}"/>
          </ac:spMkLst>
        </pc:spChg>
        <pc:spChg chg="mod">
          <ac:chgData name="Eduardo Alberto Rodriguez Garcia" userId="dcf1dc51f771b2b5" providerId="LiveId" clId="{8374EE83-82E5-48B3-A3AD-ADF13907C347}" dt="2022-03-25T22:56:20.717" v="50" actId="20577"/>
          <ac:spMkLst>
            <pc:docMk/>
            <pc:sldMk cId="1946576508" sldId="305"/>
            <ac:spMk id="3" creationId="{DB93FB3F-A8D4-46D3-A1C6-C79C6456372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70436C2-AB8C-44D2-A601-D202EF28CAB9}">
      <dgm:prSet/>
      <dgm:spPr/>
      <dgm:t>
        <a:bodyPr rtlCol="0"/>
        <a:lstStyle/>
        <a:p>
          <a:pPr rtl="0"/>
          <a:r>
            <a:rPr lang="es-ES" noProof="0" dirty="0"/>
            <a:t>Error</a:t>
          </a:r>
        </a:p>
      </dgm:t>
    </dgm:pt>
    <dgm:pt modelId="{5730B730-F013-48B6-BBEF-5A501064EB00}" type="parTrans" cxnId="{F942B8C5-7323-42C5-81E3-24148E3D8472}">
      <dgm:prSet/>
      <dgm:spPr/>
      <dgm:t>
        <a:bodyPr rtlCol="0"/>
        <a:lstStyle/>
        <a:p>
          <a:pPr rtl="0"/>
          <a:endParaRPr lang="es-ES" noProof="0" dirty="0"/>
        </a:p>
      </dgm:t>
    </dgm:pt>
    <dgm:pt modelId="{2125FE7A-30E1-4461-8054-0105ED556DC5}" type="sibTrans" cxnId="{F942B8C5-7323-42C5-81E3-24148E3D8472}">
      <dgm:prSet/>
      <dgm:spPr/>
      <dgm:t>
        <a:bodyPr rtlCol="0"/>
        <a:lstStyle/>
        <a:p>
          <a:pPr rtl="0"/>
          <a:endParaRPr lang="es-ES" noProof="0" dirty="0"/>
        </a:p>
      </dgm:t>
    </dgm:pt>
    <dgm:pt modelId="{2B69C150-C962-46ED-A032-6DFF25CF63C4}">
      <dgm:prSet/>
      <dgm:spPr/>
      <dgm:t>
        <a:bodyPr rtlCol="0"/>
        <a:lstStyle/>
        <a:p>
          <a:pPr rtl="0"/>
          <a:r>
            <a:rPr lang="es-ES" noProof="0" dirty="0"/>
            <a:t>Defecto</a:t>
          </a:r>
        </a:p>
      </dgm:t>
    </dgm:pt>
    <dgm:pt modelId="{985FED35-869E-42B1-BCFA-A365B4BDACEE}" type="parTrans" cxnId="{32E6360B-3755-4D38-8AB6-CAC505AB303E}">
      <dgm:prSet/>
      <dgm:spPr/>
      <dgm:t>
        <a:bodyPr rtlCol="0"/>
        <a:lstStyle/>
        <a:p>
          <a:pPr rtl="0"/>
          <a:endParaRPr lang="es-ES" noProof="0" dirty="0"/>
        </a:p>
      </dgm:t>
    </dgm:pt>
    <dgm:pt modelId="{C2F2AFDD-9240-4783-9934-D9D85FC72453}" type="sibTrans" cxnId="{32E6360B-3755-4D38-8AB6-CAC505AB303E}">
      <dgm:prSet/>
      <dgm:spPr/>
      <dgm:t>
        <a:bodyPr rtlCol="0"/>
        <a:lstStyle/>
        <a:p>
          <a:pPr rtl="0"/>
          <a:endParaRPr lang="es-ES" noProof="0" dirty="0"/>
        </a:p>
      </dgm:t>
    </dgm:pt>
    <dgm:pt modelId="{7254E046-5AA7-47D0-8DBA-9D7178130D6C}">
      <dgm:prSet/>
      <dgm:spPr/>
      <dgm:t>
        <a:bodyPr rtlCol="0"/>
        <a:lstStyle/>
        <a:p>
          <a:pPr rtl="0"/>
          <a:r>
            <a:rPr lang="es-ES" baseline="-25000" noProof="0"/>
            <a:t>Falla</a:t>
          </a:r>
          <a:endParaRPr lang="es-ES" noProof="0" dirty="0"/>
        </a:p>
      </dgm:t>
    </dgm:pt>
    <dgm:pt modelId="{11F90C28-05A4-4C92-AFCE-F5E9A71FDA3D}" type="parTrans" cxnId="{53530D0E-D86E-43FA-AE9B-4A50DB2FFB58}">
      <dgm:prSet/>
      <dgm:spPr/>
      <dgm:t>
        <a:bodyPr/>
        <a:lstStyle/>
        <a:p>
          <a:endParaRPr lang="es-MX"/>
        </a:p>
      </dgm:t>
    </dgm:pt>
    <dgm:pt modelId="{96B5D5D7-33B2-4532-976E-D38880901BAB}" type="sibTrans" cxnId="{53530D0E-D86E-43FA-AE9B-4A50DB2FFB58}">
      <dgm:prSet/>
      <dgm:spPr/>
      <dgm:t>
        <a:bodyPr/>
        <a:lstStyle/>
        <a:p>
          <a:endParaRPr lang="es-MX"/>
        </a:p>
      </dgm:t>
    </dgm:pt>
    <dgm:pt modelId="{F40C729A-137C-4539-9B31-6104C341AA4D}" type="pres">
      <dgm:prSet presAssocID="{B52194AD-BC1D-40A5-8061-74ED970CF0EC}" presName="rootnode" presStyleCnt="0">
        <dgm:presLayoutVars>
          <dgm:chMax/>
          <dgm:chPref/>
          <dgm:dir/>
          <dgm:animLvl val="lvl"/>
        </dgm:presLayoutVars>
      </dgm:prSet>
      <dgm:spPr/>
    </dgm:pt>
    <dgm:pt modelId="{1C29EEB2-55C8-499F-9039-12310CC3910F}" type="pres">
      <dgm:prSet presAssocID="{470436C2-AB8C-44D2-A601-D202EF28CAB9}" presName="composite" presStyleCnt="0"/>
      <dgm:spPr/>
    </dgm:pt>
    <dgm:pt modelId="{367179C5-D401-4AB5-BC07-118825737E5F}" type="pres">
      <dgm:prSet presAssocID="{470436C2-AB8C-44D2-A601-D202EF28CAB9}" presName="bentUpArrow1" presStyleLbl="alignImgPlace1" presStyleIdx="0" presStyleCnt="2"/>
      <dgm:spPr/>
    </dgm:pt>
    <dgm:pt modelId="{FC7A1C01-7522-4D13-BD90-0DE428AB5896}" type="pres">
      <dgm:prSet presAssocID="{470436C2-AB8C-44D2-A601-D202EF28CAB9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B6C1F47-DA20-4715-8282-8455F3257984}" type="pres">
      <dgm:prSet presAssocID="{470436C2-AB8C-44D2-A601-D202EF28CAB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AED6E27-B843-404D-8AD6-BE4878E582FA}" type="pres">
      <dgm:prSet presAssocID="{2125FE7A-30E1-4461-8054-0105ED556DC5}" presName="sibTrans" presStyleCnt="0"/>
      <dgm:spPr/>
    </dgm:pt>
    <dgm:pt modelId="{97339E45-375D-44E2-B667-E48CF8B6181C}" type="pres">
      <dgm:prSet presAssocID="{7254E046-5AA7-47D0-8DBA-9D7178130D6C}" presName="composite" presStyleCnt="0"/>
      <dgm:spPr/>
    </dgm:pt>
    <dgm:pt modelId="{225259A1-EB4B-4C87-A46D-EE10D31AECC0}" type="pres">
      <dgm:prSet presAssocID="{7254E046-5AA7-47D0-8DBA-9D7178130D6C}" presName="bentUpArrow1" presStyleLbl="alignImgPlace1" presStyleIdx="1" presStyleCnt="2"/>
      <dgm:spPr/>
    </dgm:pt>
    <dgm:pt modelId="{F8495D00-1693-4334-9A7F-0837DA3421C3}" type="pres">
      <dgm:prSet presAssocID="{7254E046-5AA7-47D0-8DBA-9D7178130D6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1898385-F7EB-4FFF-B25B-35BC9B9269D9}" type="pres">
      <dgm:prSet presAssocID="{7254E046-5AA7-47D0-8DBA-9D7178130D6C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AA69BAE-FB8D-40F2-9F6A-4A572D0295B4}" type="pres">
      <dgm:prSet presAssocID="{96B5D5D7-33B2-4532-976E-D38880901BAB}" presName="sibTrans" presStyleCnt="0"/>
      <dgm:spPr/>
    </dgm:pt>
    <dgm:pt modelId="{ACC9D953-5DDC-4098-B9E2-9AA16A532555}" type="pres">
      <dgm:prSet presAssocID="{2B69C150-C962-46ED-A032-6DFF25CF63C4}" presName="composite" presStyleCnt="0"/>
      <dgm:spPr/>
    </dgm:pt>
    <dgm:pt modelId="{0100D522-6B38-422F-9A59-72F78E8B2259}" type="pres">
      <dgm:prSet presAssocID="{2B69C150-C962-46ED-A032-6DFF25CF63C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2E6360B-3755-4D38-8AB6-CAC505AB303E}" srcId="{B52194AD-BC1D-40A5-8061-74ED970CF0EC}" destId="{2B69C150-C962-46ED-A032-6DFF25CF63C4}" srcOrd="2" destOrd="0" parTransId="{985FED35-869E-42B1-BCFA-A365B4BDACEE}" sibTransId="{C2F2AFDD-9240-4783-9934-D9D85FC72453}"/>
    <dgm:cxn modelId="{53530D0E-D86E-43FA-AE9B-4A50DB2FFB58}" srcId="{B52194AD-BC1D-40A5-8061-74ED970CF0EC}" destId="{7254E046-5AA7-47D0-8DBA-9D7178130D6C}" srcOrd="1" destOrd="0" parTransId="{11F90C28-05A4-4C92-AFCE-F5E9A71FDA3D}" sibTransId="{96B5D5D7-33B2-4532-976E-D38880901BAB}"/>
    <dgm:cxn modelId="{28FD6114-415D-4D14-8EFC-E20133AB6B46}" type="presOf" srcId="{2B69C150-C962-46ED-A032-6DFF25CF63C4}" destId="{0100D522-6B38-422F-9A59-72F78E8B2259}" srcOrd="0" destOrd="0" presId="urn:microsoft.com/office/officeart/2005/8/layout/StepDownProcess"/>
    <dgm:cxn modelId="{B3540A2A-3929-4FF2-ABA6-9F360A76EF40}" type="presOf" srcId="{B52194AD-BC1D-40A5-8061-74ED970CF0EC}" destId="{F40C729A-137C-4539-9B31-6104C341AA4D}" srcOrd="0" destOrd="0" presId="urn:microsoft.com/office/officeart/2005/8/layout/StepDownProcess"/>
    <dgm:cxn modelId="{0915C2C1-6A43-4E83-A960-DC88D4F272C3}" type="presOf" srcId="{7254E046-5AA7-47D0-8DBA-9D7178130D6C}" destId="{F8495D00-1693-4334-9A7F-0837DA3421C3}" srcOrd="0" destOrd="0" presId="urn:microsoft.com/office/officeart/2005/8/layout/StepDownProcess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B15A91DB-4745-4FF4-A804-2DB4EBD39F03}" type="presOf" srcId="{470436C2-AB8C-44D2-A601-D202EF28CAB9}" destId="{FC7A1C01-7522-4D13-BD90-0DE428AB5896}" srcOrd="0" destOrd="0" presId="urn:microsoft.com/office/officeart/2005/8/layout/StepDownProcess"/>
    <dgm:cxn modelId="{35328E09-0CA6-404B-9113-7A20BC6705B0}" type="presParOf" srcId="{F40C729A-137C-4539-9B31-6104C341AA4D}" destId="{1C29EEB2-55C8-499F-9039-12310CC3910F}" srcOrd="0" destOrd="0" presId="urn:microsoft.com/office/officeart/2005/8/layout/StepDownProcess"/>
    <dgm:cxn modelId="{96F21EB6-CA7D-4E38-9720-AF907323E497}" type="presParOf" srcId="{1C29EEB2-55C8-499F-9039-12310CC3910F}" destId="{367179C5-D401-4AB5-BC07-118825737E5F}" srcOrd="0" destOrd="0" presId="urn:microsoft.com/office/officeart/2005/8/layout/StepDownProcess"/>
    <dgm:cxn modelId="{852C917D-3CA0-4178-AC40-2B108CB50A6C}" type="presParOf" srcId="{1C29EEB2-55C8-499F-9039-12310CC3910F}" destId="{FC7A1C01-7522-4D13-BD90-0DE428AB5896}" srcOrd="1" destOrd="0" presId="urn:microsoft.com/office/officeart/2005/8/layout/StepDownProcess"/>
    <dgm:cxn modelId="{062AFF77-5AA8-4A90-964A-571D6A2FCB26}" type="presParOf" srcId="{1C29EEB2-55C8-499F-9039-12310CC3910F}" destId="{2B6C1F47-DA20-4715-8282-8455F3257984}" srcOrd="2" destOrd="0" presId="urn:microsoft.com/office/officeart/2005/8/layout/StepDownProcess"/>
    <dgm:cxn modelId="{29231D5B-73DE-4343-A0DA-6A6E68DBCA5B}" type="presParOf" srcId="{F40C729A-137C-4539-9B31-6104C341AA4D}" destId="{7AED6E27-B843-404D-8AD6-BE4878E582FA}" srcOrd="1" destOrd="0" presId="urn:microsoft.com/office/officeart/2005/8/layout/StepDownProcess"/>
    <dgm:cxn modelId="{9C0A82C0-541D-4072-9333-DE741373230C}" type="presParOf" srcId="{F40C729A-137C-4539-9B31-6104C341AA4D}" destId="{97339E45-375D-44E2-B667-E48CF8B6181C}" srcOrd="2" destOrd="0" presId="urn:microsoft.com/office/officeart/2005/8/layout/StepDownProcess"/>
    <dgm:cxn modelId="{B8C9A407-A42C-4D16-90BF-C84BA9C27862}" type="presParOf" srcId="{97339E45-375D-44E2-B667-E48CF8B6181C}" destId="{225259A1-EB4B-4C87-A46D-EE10D31AECC0}" srcOrd="0" destOrd="0" presId="urn:microsoft.com/office/officeart/2005/8/layout/StepDownProcess"/>
    <dgm:cxn modelId="{5B98E3C3-EA98-4F39-8434-5EDDCC0224D8}" type="presParOf" srcId="{97339E45-375D-44E2-B667-E48CF8B6181C}" destId="{F8495D00-1693-4334-9A7F-0837DA3421C3}" srcOrd="1" destOrd="0" presId="urn:microsoft.com/office/officeart/2005/8/layout/StepDownProcess"/>
    <dgm:cxn modelId="{546688E6-DAD5-46EA-9700-5B2EE2A09A92}" type="presParOf" srcId="{97339E45-375D-44E2-B667-E48CF8B6181C}" destId="{01898385-F7EB-4FFF-B25B-35BC9B9269D9}" srcOrd="2" destOrd="0" presId="urn:microsoft.com/office/officeart/2005/8/layout/StepDownProcess"/>
    <dgm:cxn modelId="{05B52651-D13D-4817-BEBF-AFA5872E279C}" type="presParOf" srcId="{F40C729A-137C-4539-9B31-6104C341AA4D}" destId="{BAA69BAE-FB8D-40F2-9F6A-4A572D0295B4}" srcOrd="3" destOrd="0" presId="urn:microsoft.com/office/officeart/2005/8/layout/StepDownProcess"/>
    <dgm:cxn modelId="{1D6D7D48-3640-4217-A8F0-02B20F66C6C9}" type="presParOf" srcId="{F40C729A-137C-4539-9B31-6104C341AA4D}" destId="{ACC9D953-5DDC-4098-B9E2-9AA16A532555}" srcOrd="4" destOrd="0" presId="urn:microsoft.com/office/officeart/2005/8/layout/StepDownProcess"/>
    <dgm:cxn modelId="{9E9A78C3-892F-409F-83C3-CC0DDFD1E06C}" type="presParOf" srcId="{ACC9D953-5DDC-4098-B9E2-9AA16A532555}" destId="{0100D522-6B38-422F-9A59-72F78E8B225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179C5-D401-4AB5-BC07-118825737E5F}">
      <dsp:nvSpPr>
        <dsp:cNvPr id="0" name=""/>
        <dsp:cNvSpPr/>
      </dsp:nvSpPr>
      <dsp:spPr>
        <a:xfrm rot="5400000">
          <a:off x="3283469" y="1085335"/>
          <a:ext cx="959885" cy="10927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7A1C01-7522-4D13-BD90-0DE428AB5896}">
      <dsp:nvSpPr>
        <dsp:cNvPr id="0" name=""/>
        <dsp:cNvSpPr/>
      </dsp:nvSpPr>
      <dsp:spPr>
        <a:xfrm>
          <a:off x="3029158" y="21282"/>
          <a:ext cx="1615882" cy="11310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noProof="0" dirty="0"/>
            <a:t>Error</a:t>
          </a:r>
        </a:p>
      </dsp:txBody>
      <dsp:txXfrm>
        <a:off x="3084382" y="76506"/>
        <a:ext cx="1505434" cy="1020617"/>
      </dsp:txXfrm>
    </dsp:sp>
    <dsp:sp modelId="{2B6C1F47-DA20-4715-8282-8455F3257984}">
      <dsp:nvSpPr>
        <dsp:cNvPr id="0" name=""/>
        <dsp:cNvSpPr/>
      </dsp:nvSpPr>
      <dsp:spPr>
        <a:xfrm>
          <a:off x="4645040" y="129155"/>
          <a:ext cx="11752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259A1-EB4B-4C87-A46D-EE10D31AECC0}">
      <dsp:nvSpPr>
        <dsp:cNvPr id="0" name=""/>
        <dsp:cNvSpPr/>
      </dsp:nvSpPr>
      <dsp:spPr>
        <a:xfrm rot="5400000">
          <a:off x="4623207" y="2355894"/>
          <a:ext cx="959885" cy="10927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495D00-1693-4334-9A7F-0837DA3421C3}">
      <dsp:nvSpPr>
        <dsp:cNvPr id="0" name=""/>
        <dsp:cNvSpPr/>
      </dsp:nvSpPr>
      <dsp:spPr>
        <a:xfrm>
          <a:off x="4368896" y="1291842"/>
          <a:ext cx="1615882" cy="11310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baseline="-25000" noProof="0"/>
            <a:t>Falla</a:t>
          </a:r>
          <a:endParaRPr lang="es-ES" sz="3200" kern="1200" noProof="0" dirty="0"/>
        </a:p>
      </dsp:txBody>
      <dsp:txXfrm>
        <a:off x="4424120" y="1347066"/>
        <a:ext cx="1505434" cy="1020617"/>
      </dsp:txXfrm>
    </dsp:sp>
    <dsp:sp modelId="{01898385-F7EB-4FFF-B25B-35BC9B9269D9}">
      <dsp:nvSpPr>
        <dsp:cNvPr id="0" name=""/>
        <dsp:cNvSpPr/>
      </dsp:nvSpPr>
      <dsp:spPr>
        <a:xfrm>
          <a:off x="5984778" y="1399715"/>
          <a:ext cx="11752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0D522-6B38-422F-9A59-72F78E8B2259}">
      <dsp:nvSpPr>
        <dsp:cNvPr id="0" name=""/>
        <dsp:cNvSpPr/>
      </dsp:nvSpPr>
      <dsp:spPr>
        <a:xfrm>
          <a:off x="5708634" y="2562401"/>
          <a:ext cx="1615882" cy="11310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noProof="0" dirty="0"/>
            <a:t>Defecto</a:t>
          </a:r>
        </a:p>
      </dsp:txBody>
      <dsp:txXfrm>
        <a:off x="5763858" y="2617625"/>
        <a:ext cx="1505434" cy="1020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A1A00-0DB1-4509-8CB4-AB4B841F4B89}" type="datetime1">
              <a:rPr lang="es-ES" smtClean="0"/>
              <a:t>25/03/2022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EAC8-304B-462C-A233-CC7703D6F25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34306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B582-7B57-420E-9118-CD1E9389AF7C}" type="datetime1">
              <a:rPr lang="es-ES" smtClean="0"/>
              <a:t>25/03/2022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34C28-DDE3-4862-81B8-C50E9E09DF8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726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818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97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8E88A6-A0F4-4F3F-8886-043CEEF92AA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5ABD2-E0E8-48C9-BE68-90A2759872C1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BB4F6C-0D31-4C75-B304-4F23E13B0537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CF878-6068-45DE-B0AC-284E36A9D3DF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CBDCA-8503-4A6B-AC01-08CFA53CBD6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3D774-9BDA-4705-8043-6020C8F3BE9E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FE546-2C0A-4360-9661-C471E7FE73BD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9250-FE8E-4C0D-A38C-4A0BB9336840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C8A25-7E48-4820-A5CB-ADD2216177A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83C00-C1E0-4B9E-89C4-5972993A3AD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6A44A-7F50-4256-87C4-21485FD59CFC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D1E62-B0D1-4D6A-8FBC-B294429C8562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B13F1-46AB-46D7-A0E1-0F126D48BD68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4B6BE-3C46-42B6-984C-12757AD9BF90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D4B36-7091-4648-89BC-530D505FB2A5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7BECC-210C-451A-95F6-6BDC3A2E1F4B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559D4-D859-4E57-A1F2-11C644F2E9F9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53B7C01-13B8-49C7-B04C-32548464F87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b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s-ES" sz="4400" u="sng" dirty="0" err="1"/>
              <a:t>Testing</a:t>
            </a:r>
            <a:endParaRPr lang="es-ES" sz="44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 err="1">
                <a:solidFill>
                  <a:srgbClr val="FC05CB"/>
                </a:solidFill>
              </a:rPr>
              <a:t>By</a:t>
            </a:r>
            <a:r>
              <a:rPr lang="es-ES" sz="1800" dirty="0">
                <a:solidFill>
                  <a:srgbClr val="FC05CB"/>
                </a:solidFill>
              </a:rPr>
              <a:t> Eduardo Alberto Rodríguez García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9EE22-7903-455B-B20D-F21684B6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 error?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6FFD74-7A7E-424E-BBE8-4FACE7814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s-ES" noProof="0" dirty="0"/>
              <a:t>Es de humanos errar:</a:t>
            </a:r>
          </a:p>
          <a:p>
            <a:pPr lvl="1" rtl="0"/>
            <a:r>
              <a:rPr lang="es-ES" noProof="0" dirty="0"/>
              <a:t>Puede ser por tiempos de entrega.</a:t>
            </a:r>
          </a:p>
          <a:p>
            <a:pPr lvl="1" rtl="0"/>
            <a:r>
              <a:rPr lang="es-ES" noProof="0" dirty="0"/>
              <a:t>Complejidad.</a:t>
            </a:r>
          </a:p>
          <a:p>
            <a:pPr lvl="1" rtl="0"/>
            <a:r>
              <a:rPr lang="es-ES" noProof="0" dirty="0"/>
              <a:t>Suposición</a:t>
            </a:r>
            <a:r>
              <a:rPr lang="es-MX" noProof="0" dirty="0"/>
              <a:t> errónea.</a:t>
            </a:r>
            <a:endParaRPr lang="es-ES" noProof="0" dirty="0"/>
          </a:p>
          <a:p>
            <a:pPr lvl="1" rtl="0"/>
            <a:r>
              <a:rPr lang="es-ES" noProof="0" dirty="0"/>
              <a:t>Olvidar detalles del sistema.</a:t>
            </a:r>
          </a:p>
          <a:p>
            <a:pPr lvl="1" rtl="0"/>
            <a:r>
              <a:rPr lang="es-ES" noProof="0" dirty="0"/>
              <a:t>Escenarios no considerados.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623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/>
              <a:t>Efecto de un error</a:t>
            </a:r>
          </a:p>
        </p:txBody>
      </p:sp>
      <p:graphicFrame>
        <p:nvGraphicFramePr>
          <p:cNvPr id="5" name="Marcador de contenido 2" descr="Gráfico de SmartArt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52915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D711-89C5-4B35-9478-1F598E81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¿Cuál es nuestro rol en las pruebas?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65E955-C3F1-4626-AF13-2C3FE6A8D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Asegurarnos que los requerimientos clave funcionales y no funcionales </a:t>
            </a:r>
            <a:r>
              <a:rPr lang="es-MX" dirty="0">
                <a:highlight>
                  <a:srgbClr val="FF00FF"/>
                </a:highlight>
              </a:rPr>
              <a:t>han sido examinados</a:t>
            </a:r>
            <a:r>
              <a:rPr lang="es-MX" dirty="0"/>
              <a:t> antes de que el sistema entre en servicio, </a:t>
            </a:r>
            <a:r>
              <a:rPr lang="es-MX" dirty="0">
                <a:highlight>
                  <a:srgbClr val="FF00FF"/>
                </a:highlight>
              </a:rPr>
              <a:t>y que cualquier defecto sea reportado</a:t>
            </a:r>
            <a:r>
              <a:rPr lang="es-MX" dirty="0"/>
              <a:t> al equipo de desarrollo.</a:t>
            </a:r>
          </a:p>
        </p:txBody>
      </p:sp>
    </p:spTree>
    <p:extLst>
      <p:ext uri="{BB962C8B-B14F-4D97-AF65-F5344CB8AC3E}">
        <p14:creationId xmlns:p14="http://schemas.microsoft.com/office/powerpoint/2010/main" val="8990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FA07C-97B3-428D-B0D4-A09AEE08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¿Cuándo podemos parar de probar?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3DD8EF-9756-4A8F-9E63-230431DDD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Aspecto más importante para determinar es </a:t>
            </a:r>
            <a:r>
              <a:rPr lang="es-MX" b="1" u="sng" dirty="0"/>
              <a:t>PRIORIZAR.</a:t>
            </a:r>
          </a:p>
          <a:p>
            <a:r>
              <a:rPr lang="es-MX" dirty="0">
                <a:solidFill>
                  <a:schemeClr val="accent1"/>
                </a:solidFill>
              </a:rPr>
              <a:t>No tenemos todo el tiempo del mundo para probar todos los valores de entrada, o escenarios</a:t>
            </a:r>
            <a:r>
              <a:rPr lang="es-MX" dirty="0"/>
              <a:t>.</a:t>
            </a:r>
          </a:p>
          <a:p>
            <a:r>
              <a:rPr lang="es-MX" dirty="0"/>
              <a:t>Realizar las pruebas más importantes al principio:</a:t>
            </a:r>
          </a:p>
          <a:p>
            <a:pPr lvl="1"/>
            <a:r>
              <a:rPr lang="es-MX" dirty="0"/>
              <a:t>¿Cuáles son?</a:t>
            </a:r>
          </a:p>
          <a:p>
            <a:pPr lvl="1"/>
            <a:r>
              <a:rPr lang="es-MX" dirty="0"/>
              <a:t>Las que prueban los aspectos </a:t>
            </a:r>
            <a:r>
              <a:rPr lang="es-MX" b="1" u="sng" dirty="0"/>
              <a:t>funcionales y no funcionales más importantes</a:t>
            </a:r>
            <a:r>
              <a:rPr lang="es-MX" dirty="0"/>
              <a:t> del sistema </a:t>
            </a:r>
            <a:r>
              <a:rPr lang="es-MX" b="1" u="sng" dirty="0"/>
              <a:t>definidos por el usuario o quien solicitó el sistema.</a:t>
            </a:r>
          </a:p>
        </p:txBody>
      </p:sp>
    </p:spTree>
    <p:extLst>
      <p:ext uri="{BB962C8B-B14F-4D97-AF65-F5344CB8AC3E}">
        <p14:creationId xmlns:p14="http://schemas.microsoft.com/office/powerpoint/2010/main" val="19041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6930A-F8A4-4B7C-9238-3047A000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 las pruebas(</a:t>
            </a:r>
            <a:r>
              <a:rPr lang="es-MX" dirty="0" err="1"/>
              <a:t>testing</a:t>
            </a:r>
            <a:r>
              <a:rPr lang="es-MX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ABD3FA-6FF1-484F-BF78-B267006F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Revisar código, requerimientos, historias de usuario, diagramas de diseño, diagramas estructurales, entre otros.</a:t>
            </a:r>
          </a:p>
          <a:p>
            <a:r>
              <a:rPr lang="es-MX" dirty="0"/>
              <a:t>Revisar que todos los requerimientos se han cumplido.</a:t>
            </a:r>
          </a:p>
          <a:p>
            <a:r>
              <a:rPr lang="es-MX" dirty="0"/>
              <a:t>Validar que lo que se está probando se encuentra completo y funciona como lo pidieron.</a:t>
            </a:r>
          </a:p>
          <a:p>
            <a:r>
              <a:rPr lang="es-MX" dirty="0"/>
              <a:t>Para dar confiabilidad de la calidad de lo que se está probando.</a:t>
            </a:r>
          </a:p>
        </p:txBody>
      </p:sp>
    </p:spTree>
    <p:extLst>
      <p:ext uri="{BB962C8B-B14F-4D97-AF65-F5344CB8AC3E}">
        <p14:creationId xmlns:p14="http://schemas.microsoft.com/office/powerpoint/2010/main" val="10301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8085C-DDA8-46AC-888F-9FE64381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vs </a:t>
            </a:r>
            <a:r>
              <a:rPr lang="es-MX" dirty="0" err="1"/>
              <a:t>Debug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025504-317F-4525-BA75-AC8202DDE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err="1"/>
              <a:t>Debug</a:t>
            </a:r>
            <a:r>
              <a:rPr lang="es-MX" dirty="0"/>
              <a:t>: Lo hacen los </a:t>
            </a:r>
            <a:r>
              <a:rPr lang="es-MX" dirty="0" err="1"/>
              <a:t>developers</a:t>
            </a:r>
            <a:r>
              <a:rPr lang="es-MX" dirty="0"/>
              <a:t> y es el proceso para identificar la causa de los bugs, o defectos en código, y poder arreglarlos.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2B8DC7-644D-426A-A718-94D14F965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Pruebas: Exploración sistemática de un sistema o componente para encontrar y reportar defectos.</a:t>
            </a:r>
          </a:p>
          <a:p>
            <a:endParaRPr lang="es-MX" dirty="0"/>
          </a:p>
          <a:p>
            <a:r>
              <a:rPr lang="es-MX" dirty="0"/>
              <a:t>Pruebas no incluye la corrección de defectos.</a:t>
            </a:r>
          </a:p>
          <a:p>
            <a:r>
              <a:rPr lang="es-MX" dirty="0"/>
              <a:t>Pruebas se asegurar de que cambios y correcciones son revisadas.</a:t>
            </a:r>
          </a:p>
        </p:txBody>
      </p:sp>
    </p:spTree>
    <p:extLst>
      <p:ext uri="{BB962C8B-B14F-4D97-AF65-F5344CB8AC3E}">
        <p14:creationId xmlns:p14="http://schemas.microsoft.com/office/powerpoint/2010/main" val="118234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3_TF00934815.potx" id="{A4F8E3F4-E486-4864-B69C-2E3224C94EAA}" vid="{0BA5DF26-D11C-431A-A493-FE081F5D36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{3BE1A170-FB80-4ACA-8E70-61A847ACBCEC}tf00934815_win32</Template>
  <TotalTime>255</TotalTime>
  <Words>284</Words>
  <Application>Microsoft Office PowerPoint</Application>
  <PresentationFormat>Panorámica</PresentationFormat>
  <Paragraphs>34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Calibri</vt:lpstr>
      <vt:lpstr>Goudy Old Style</vt:lpstr>
      <vt:lpstr>Wingdings 2</vt:lpstr>
      <vt:lpstr>SlateVTI</vt:lpstr>
      <vt:lpstr>Testing</vt:lpstr>
      <vt:lpstr>¿Qué es un error?</vt:lpstr>
      <vt:lpstr>Efecto de un error</vt:lpstr>
      <vt:lpstr>¿Cuál es nuestro rol en las pruebas?</vt:lpstr>
      <vt:lpstr>¿Cuándo podemos parar de probar?</vt:lpstr>
      <vt:lpstr>Objetivos de las pruebas(testing)</vt:lpstr>
      <vt:lpstr>Pruebas vs Debug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Eduardo Alberto Rodriguez Garcia</dc:creator>
  <cp:lastModifiedBy>Eduardo Alberto Rodriguez Garcia</cp:lastModifiedBy>
  <cp:revision>1</cp:revision>
  <dcterms:created xsi:type="dcterms:W3CDTF">2022-03-22T21:46:14Z</dcterms:created>
  <dcterms:modified xsi:type="dcterms:W3CDTF">2022-03-25T22:56:29Z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